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8" r:id="rId2"/>
    <p:sldId id="256" r:id="rId3"/>
    <p:sldId id="260" r:id="rId4"/>
    <p:sldId id="257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1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B4C68D46-8B81-4FAD-A091-8FA9D6A54E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BDCAEBF-EA0B-4233-BE5C-16759C9A809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6FB5D-F99A-4CF4-A0FB-EB7866AC90E6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50326F-B774-481A-9D1E-2FCDFB2F28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7FB8AD9-54D9-4C0C-AA19-8DAC49C65E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36459-E337-4F3F-9A4C-F7FF31F291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88700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5B97B-B381-4783-8339-B88D8DEBC058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2B6A7-22DD-4732-B30B-618C5A7520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31419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43300" y="6556653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fld id="{D5ADEE1F-412D-4DE7-9F85-E029C6B64F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FF60832-FB7D-4246-B708-C2467E786BFD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" b="86038"/>
          <a:stretch/>
        </p:blipFill>
        <p:spPr>
          <a:xfrm>
            <a:off x="11920" y="-11614"/>
            <a:ext cx="9132080" cy="915581"/>
          </a:xfrm>
          <a:prstGeom prst="rect">
            <a:avLst/>
          </a:prstGeom>
        </p:spPr>
      </p:pic>
      <p:pic>
        <p:nvPicPr>
          <p:cNvPr id="8" name="Picture 4" descr="F:\2013. 진행프로젝트\17. 희림\psd\png\17.png">
            <a:extLst>
              <a:ext uri="{FF2B5EF4-FFF2-40B4-BE49-F238E27FC236}">
                <a16:creationId xmlns:a16="http://schemas.microsoft.com/office/drawing/2014/main" id="{9F6CCFA7-81EA-4D91-A9DD-DE82F84B17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33461" y="-11614"/>
            <a:ext cx="1807328" cy="96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 descr="G:\Ingeus\logo\yellow_grey.jpg">
            <a:extLst>
              <a:ext uri="{FF2B5EF4-FFF2-40B4-BE49-F238E27FC236}">
                <a16:creationId xmlns:a16="http://schemas.microsoft.com/office/drawing/2014/main" id="{A9142BC8-DA9A-4FC3-B18D-904C133AF9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55142" y="6613843"/>
            <a:ext cx="524122" cy="16947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3138" y="139056"/>
            <a:ext cx="7772400" cy="553998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kumimoji="0" lang="en-US" sz="3000" b="0" i="0" u="none" strike="noStrike" cap="none" spc="-150" normalizeH="0" baseline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n-cs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ko-KR" altLang="en-US"/>
              <a:t>프로필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7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43300" y="6556653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fld id="{D5ADEE1F-412D-4DE7-9F85-E029C6B64F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DE6C6AB-8CB2-4247-8E03-B41FA9B868E0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" b="86038"/>
          <a:stretch/>
        </p:blipFill>
        <p:spPr>
          <a:xfrm>
            <a:off x="11920" y="-11614"/>
            <a:ext cx="9132080" cy="915581"/>
          </a:xfrm>
          <a:prstGeom prst="rect">
            <a:avLst/>
          </a:prstGeom>
        </p:spPr>
      </p:pic>
      <p:pic>
        <p:nvPicPr>
          <p:cNvPr id="8" name="Picture 4" descr="F:\2013. 진행프로젝트\17. 희림\psd\png\17.png">
            <a:extLst>
              <a:ext uri="{FF2B5EF4-FFF2-40B4-BE49-F238E27FC236}">
                <a16:creationId xmlns:a16="http://schemas.microsoft.com/office/drawing/2014/main" id="{034FD1E1-8BA3-49CE-9BDF-3C65BF275C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33461" y="-11614"/>
            <a:ext cx="1807328" cy="96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 descr="G:\Ingeus\logo\yellow_grey.jpg">
            <a:extLst>
              <a:ext uri="{FF2B5EF4-FFF2-40B4-BE49-F238E27FC236}">
                <a16:creationId xmlns:a16="http://schemas.microsoft.com/office/drawing/2014/main" id="{BAFF6D77-29C1-433A-B1D8-6F47CD90F7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55142" y="6613843"/>
            <a:ext cx="524122" cy="16947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3138" y="136659"/>
            <a:ext cx="7886700" cy="553998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kumimoji="0" lang="en-US" sz="3000" b="0" i="0" u="none" strike="noStrike" cap="none" spc="-150" normalizeH="0" baseline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n-cs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ko-KR" altLang="en-US"/>
              <a:t>레슨플랜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268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ECA16-CBD3-4781-9E21-A3BBCD0210F3}" type="datetime1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EE1F-412D-4DE7-9F85-E029C6B64F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5924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B533-A036-4D33-BC69-54B0EF46EA7E}" type="datetime1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EE1F-412D-4DE7-9F85-E029C6B64F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9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FE308-D13F-4474-85CF-C41CEC53D6C5}" type="datetime1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EE1F-412D-4DE7-9F85-E029C6B64F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631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2193-6C1A-49D6-B577-9046C92A9184}" type="datetime1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EE1F-412D-4DE7-9F85-E029C6B64F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6396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B155-9427-4483-A7AE-C0D06FC80027}" type="datetime1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EE1F-412D-4DE7-9F85-E029C6B64F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6011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3F61E-02B6-4664-86BD-62C61B5B0BC4}" type="datetime1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EE1F-412D-4DE7-9F85-E029C6B64F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3954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FCFB-F79F-4D5A-81FD-27DDBA210445}" type="datetime1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EE1F-412D-4DE7-9F85-E029C6B64F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7370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36A6-51A4-4EB7-9DE6-15ABCD176869}" type="datetime1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EE1F-412D-4DE7-9F85-E029C6B64F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4766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D9EAD-6D27-4FA1-9278-74FBC1F325B1}" type="datetime1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EE1F-412D-4DE7-9F85-E029C6B64F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685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EF021-7651-4C28-A19F-EED128141C82}" type="datetime1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DEE1F-412D-4DE7-9F85-E029C6B64F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1605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42FBE62-A6F1-4663-87EC-022DF96B6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5ADEE1F-412D-4DE7-9F85-E029C6B64FB0}" type="slidenum">
              <a:rPr lang="ko-KR" altLang="en-US" smtClean="0"/>
              <a:t>1</a:t>
            </a:fld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DFFF3AA-9C30-4EC1-9D80-3917C43EB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679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2C2B20F7-0633-4BF4-9DBE-06858EB80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138" y="162139"/>
            <a:ext cx="7772400" cy="507831"/>
          </a:xfrm>
        </p:spPr>
        <p:txBody>
          <a:bodyPr/>
          <a:lstStyle/>
          <a:p>
            <a:r>
              <a:rPr lang="ko-KR" altLang="en-US"/>
              <a:t>프로필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BE762F1-BE21-4C38-A238-4F3723549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EE1F-412D-4DE7-9F85-E029C6B64FB0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F7C6A1-55A4-4D9E-984F-E68F1722AEBD}"/>
              </a:ext>
            </a:extLst>
          </p:cNvPr>
          <p:cNvSpPr txBox="1"/>
          <p:nvPr/>
        </p:nvSpPr>
        <p:spPr>
          <a:xfrm>
            <a:off x="6094081" y="38514"/>
            <a:ext cx="3002745" cy="755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>
                <a:latin typeface="+mj-ea"/>
                <a:ea typeface="+mj-ea"/>
              </a:rPr>
              <a:t>★ 해당 양식에 반드시 작성해서</a:t>
            </a:r>
            <a:r>
              <a:rPr lang="en-US" altLang="ko-KR" sz="1000" b="1" dirty="0">
                <a:latin typeface="+mj-ea"/>
                <a:ea typeface="+mj-ea"/>
              </a:rPr>
              <a:t>, </a:t>
            </a:r>
            <a:r>
              <a:rPr lang="ko-KR" altLang="en-US" sz="1000" b="1" dirty="0">
                <a:latin typeface="+mj-ea"/>
                <a:ea typeface="+mj-ea"/>
              </a:rPr>
              <a:t>제출 바랍니다</a:t>
            </a:r>
            <a:r>
              <a:rPr lang="en-US" altLang="ko-KR" sz="1000" b="1" dirty="0">
                <a:latin typeface="+mj-ea"/>
                <a:ea typeface="+mj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000" b="1">
                <a:latin typeface="+mj-ea"/>
                <a:ea typeface="+mj-ea"/>
              </a:rPr>
              <a:t>   </a:t>
            </a:r>
            <a:r>
              <a:rPr lang="ko-KR" altLang="en-US" sz="1000" b="1">
                <a:latin typeface="+mj-ea"/>
                <a:ea typeface="+mj-ea"/>
              </a:rPr>
              <a:t>주요 경력 및 자격증 등 내용이 다수일 </a:t>
            </a:r>
            <a:r>
              <a:rPr lang="ko-KR" altLang="en-US" sz="1000" b="1" dirty="0">
                <a:latin typeface="+mj-ea"/>
                <a:ea typeface="+mj-ea"/>
              </a:rPr>
              <a:t>경우</a:t>
            </a:r>
            <a:r>
              <a:rPr lang="en-US" altLang="ko-KR" sz="1000" b="1">
                <a:latin typeface="+mj-ea"/>
                <a:ea typeface="+mj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000" b="1">
                <a:latin typeface="+mj-ea"/>
                <a:ea typeface="+mj-ea"/>
              </a:rPr>
              <a:t>   </a:t>
            </a:r>
            <a:r>
              <a:rPr lang="ko-KR" altLang="en-US" sz="1000" b="1">
                <a:latin typeface="+mj-ea"/>
                <a:ea typeface="+mj-ea"/>
              </a:rPr>
              <a:t>열을 </a:t>
            </a:r>
            <a:r>
              <a:rPr lang="ko-KR" altLang="en-US" sz="1000" b="1" dirty="0">
                <a:latin typeface="+mj-ea"/>
                <a:ea typeface="+mj-ea"/>
              </a:rPr>
              <a:t>추가해서 작성 바랍니다</a:t>
            </a:r>
            <a:r>
              <a:rPr lang="en-US" altLang="ko-KR" sz="1000" b="1" dirty="0">
                <a:latin typeface="+mj-ea"/>
                <a:ea typeface="+mj-ea"/>
              </a:rPr>
              <a:t>.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FCA66DA-8654-4F9E-BFA0-F4DF101686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023155"/>
              </p:ext>
            </p:extLst>
          </p:nvPr>
        </p:nvGraphicFramePr>
        <p:xfrm>
          <a:off x="214281" y="1099869"/>
          <a:ext cx="8715438" cy="5328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1544">
                  <a:extLst>
                    <a:ext uri="{9D8B030D-6E8A-4147-A177-3AD203B41FA5}">
                      <a16:colId xmlns:a16="http://schemas.microsoft.com/office/drawing/2014/main" val="2730938169"/>
                    </a:ext>
                  </a:extLst>
                </a:gridCol>
                <a:gridCol w="1318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763408089"/>
                    </a:ext>
                  </a:extLst>
                </a:gridCol>
                <a:gridCol w="1981456">
                  <a:extLst>
                    <a:ext uri="{9D8B030D-6E8A-4147-A177-3AD203B41FA5}">
                      <a16:colId xmlns:a16="http://schemas.microsoft.com/office/drawing/2014/main" val="979492829"/>
                    </a:ext>
                  </a:extLst>
                </a:gridCol>
              </a:tblGrid>
              <a:tr h="546903">
                <a:tc rowSpan="4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사진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성   명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32923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생년월일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1900. 00. 00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32923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90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강의 경력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2000 ~ </a:t>
                      </a: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현재 </a:t>
                      </a:r>
                      <a:r>
                        <a:rPr lang="en-US" altLang="ko-KR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(00</a:t>
                      </a: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년</a:t>
                      </a:r>
                      <a:r>
                        <a:rPr lang="en-US" altLang="ko-KR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32923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자격증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32923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90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전문 강의 분야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marL="132923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저   서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32923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90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최종학력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00</a:t>
                      </a: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 대학교 </a:t>
                      </a:r>
                      <a:r>
                        <a:rPr lang="en-US" altLang="ko-KR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00</a:t>
                      </a: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학 석사 </a:t>
                      </a:r>
                      <a:r>
                        <a:rPr lang="en-US" altLang="ko-KR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수료</a:t>
                      </a:r>
                      <a:r>
                        <a:rPr lang="en-US" altLang="ko-KR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, 2000)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00</a:t>
                      </a: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 대학교 </a:t>
                      </a:r>
                      <a:r>
                        <a:rPr lang="en-US" altLang="ko-KR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00</a:t>
                      </a: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학 학사 </a:t>
                      </a:r>
                      <a:r>
                        <a:rPr lang="en-US" altLang="ko-KR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졸업</a:t>
                      </a:r>
                      <a:r>
                        <a:rPr lang="en-US" altLang="ko-KR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, 2000)</a:t>
                      </a:r>
                      <a:endParaRPr lang="en-US" altLang="ko-KR" sz="1100" b="1" kern="120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32923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218">
                <a:tc rowSpan="8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 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   간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과정명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기관명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4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100" b="0" kern="1200" spc="0" baseline="0">
                          <a:ln>
                            <a:solidFill>
                              <a:sysClr val="window" lastClr="FFFFFF">
                                <a:lumMod val="85000"/>
                                <a:alpha val="0"/>
                              </a:sysClr>
                            </a:solidFill>
                          </a:ln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2000.00~2000.00</a:t>
                      </a:r>
                      <a:endParaRPr lang="ko-KR" altLang="en-US" sz="1100" b="0" kern="1200" spc="0" baseline="0" dirty="0">
                        <a:ln>
                          <a:solidFill>
                            <a:sysClr val="window" lastClr="FFFFFF">
                              <a:lumMod val="85000"/>
                              <a:alpha val="0"/>
                            </a:sysClr>
                          </a:solidFill>
                        </a:ln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8564766"/>
                  </a:ext>
                </a:extLst>
              </a:tr>
              <a:tr h="3704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ko-KR" altLang="en-US" sz="1100" b="0" kern="1200" spc="0" baseline="0" dirty="0">
                        <a:ln>
                          <a:solidFill>
                            <a:sysClr val="window" lastClr="FFFFFF">
                              <a:lumMod val="85000"/>
                              <a:alpha val="0"/>
                            </a:sysClr>
                          </a:solidFill>
                        </a:ln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654797"/>
                  </a:ext>
                </a:extLst>
              </a:tr>
              <a:tr h="3704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lvl="0" indent="-1809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ko-KR" altLang="en-US" sz="1100" b="0" kern="1200" spc="0" baseline="0" dirty="0">
                        <a:ln>
                          <a:solidFill>
                            <a:sysClr val="window" lastClr="FFFFFF">
                              <a:lumMod val="85000"/>
                              <a:alpha val="0"/>
                            </a:sysClr>
                          </a:solidFill>
                        </a:ln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916409"/>
                  </a:ext>
                </a:extLst>
              </a:tr>
              <a:tr h="45921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민간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   간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100" b="1" kern="120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과정명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기업명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4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100" b="0" kern="1200" spc="0" baseline="0">
                          <a:ln>
                            <a:solidFill>
                              <a:sysClr val="window" lastClr="FFFFFF">
                                <a:lumMod val="85000"/>
                                <a:alpha val="0"/>
                              </a:sysClr>
                            </a:solidFill>
                          </a:ln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2000.00~2000.00</a:t>
                      </a:r>
                      <a:endParaRPr lang="ko-KR" altLang="en-US" sz="1100" b="0" kern="1200" spc="0" baseline="0" dirty="0">
                        <a:ln>
                          <a:solidFill>
                            <a:sysClr val="window" lastClr="FFFFFF">
                              <a:lumMod val="85000"/>
                              <a:alpha val="0"/>
                            </a:sysClr>
                          </a:solidFill>
                        </a:ln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9644322"/>
                  </a:ext>
                </a:extLst>
              </a:tr>
              <a:tr h="3704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5264647"/>
                  </a:ext>
                </a:extLst>
              </a:tr>
              <a:tr h="3704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8510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9145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2C2B20F7-0633-4BF4-9DBE-06858EB80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138" y="162139"/>
            <a:ext cx="7772400" cy="507831"/>
          </a:xfrm>
        </p:spPr>
        <p:txBody>
          <a:bodyPr/>
          <a:lstStyle/>
          <a:p>
            <a:r>
              <a:rPr lang="ko-KR" altLang="en-US"/>
              <a:t>프로필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BE762F1-BE21-4C38-A238-4F3723549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EE1F-412D-4DE7-9F85-E029C6B64FB0}" type="slidenum">
              <a:rPr lang="ko-KR" altLang="en-US" smtClean="0"/>
              <a:t>3</a:t>
            </a:fld>
            <a:endParaRPr lang="ko-KR" altLang="en-US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FCA66DA-8654-4F9E-BFA0-F4DF101686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37897"/>
              </p:ext>
            </p:extLst>
          </p:nvPr>
        </p:nvGraphicFramePr>
        <p:xfrm>
          <a:off x="214281" y="1106006"/>
          <a:ext cx="8715438" cy="37649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1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5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3763408089"/>
                    </a:ext>
                  </a:extLst>
                </a:gridCol>
                <a:gridCol w="3090894">
                  <a:extLst>
                    <a:ext uri="{9D8B030D-6E8A-4147-A177-3AD203B41FA5}">
                      <a16:colId xmlns:a16="http://schemas.microsoft.com/office/drawing/2014/main" val="3942373209"/>
                    </a:ext>
                  </a:extLst>
                </a:gridCol>
              </a:tblGrid>
              <a:tr h="5469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   소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32923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9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강의 가능지역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marL="132923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9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연락처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spc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이메일</a:t>
                      </a:r>
                      <a:endParaRPr lang="en-US" altLang="ko-KR" sz="1100" b="1" kern="1200" spc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32923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9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spc="-15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현소속</a:t>
                      </a:r>
                      <a:endParaRPr lang="en-US" altLang="ko-KR" sz="1100" b="1" kern="1200" spc="-15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개인 홈페이지</a:t>
                      </a:r>
                      <a:endParaRPr lang="en-US" altLang="ko-KR" sz="1100" b="1" kern="120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100" b="0" kern="1200" spc="-15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b="0" kern="1200" spc="-15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블로그</a:t>
                      </a:r>
                      <a:r>
                        <a:rPr lang="en-US" altLang="ko-KR" sz="1100" b="0" kern="1200" spc="-15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b="0" kern="1200" spc="-15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브런치 등</a:t>
                      </a:r>
                      <a:r>
                        <a:rPr lang="en-US" altLang="ko-KR" sz="1100" b="0" kern="1200" spc="-15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1" kern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4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시강 희망 요일</a:t>
                      </a:r>
                      <a:endParaRPr lang="en-US" altLang="ko-KR" sz="11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927859"/>
                  </a:ext>
                </a:extLst>
              </a:tr>
              <a:tr h="5234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시강 희망 시간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824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6603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BBA79E85-BACF-46E9-B2A8-3CE5D6260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38" y="159742"/>
            <a:ext cx="7886700" cy="507831"/>
          </a:xfrm>
        </p:spPr>
        <p:txBody>
          <a:bodyPr/>
          <a:lstStyle/>
          <a:p>
            <a:r>
              <a:rPr lang="ko-KR" altLang="en-US"/>
              <a:t>시범강의 레슨플렌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F1942F7-D59D-4787-8716-8CAE04E4C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DEE1F-412D-4DE7-9F85-E029C6B64FB0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Group 1076">
            <a:extLst>
              <a:ext uri="{FF2B5EF4-FFF2-40B4-BE49-F238E27FC236}">
                <a16:creationId xmlns:a16="http://schemas.microsoft.com/office/drawing/2014/main" id="{C7877A92-8A12-4C8B-821E-30A8B42388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42743"/>
              </p:ext>
            </p:extLst>
          </p:nvPr>
        </p:nvGraphicFramePr>
        <p:xfrm>
          <a:off x="724335" y="986167"/>
          <a:ext cx="7695330" cy="1332612"/>
        </p:xfrm>
        <a:graphic>
          <a:graphicData uri="http://schemas.openxmlformats.org/drawingml/2006/table">
            <a:tbl>
              <a:tblPr/>
              <a:tblGrid>
                <a:gridCol w="846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0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023">
                  <a:extLst>
                    <a:ext uri="{9D8B030D-6E8A-4147-A177-3AD203B41FA5}">
                      <a16:colId xmlns:a16="http://schemas.microsoft.com/office/drawing/2014/main" val="3496641548"/>
                    </a:ext>
                  </a:extLst>
                </a:gridCol>
                <a:gridCol w="2250468">
                  <a:extLst>
                    <a:ext uri="{9D8B030D-6E8A-4147-A177-3AD203B41FA5}">
                      <a16:colId xmlns:a16="http://schemas.microsoft.com/office/drawing/2014/main" val="3550742920"/>
                    </a:ext>
                  </a:extLst>
                </a:gridCol>
              </a:tblGrid>
              <a:tr h="2783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교육대상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교육시간</a:t>
                      </a:r>
                      <a:endParaRPr lang="ko-KR" altLang="en-US"/>
                    </a:p>
                  </a:txBody>
                  <a:tcPr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00</a:t>
                      </a:r>
                      <a:r>
                        <a:rPr kumimoji="1" lang="ko-KR" alt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분</a:t>
                      </a:r>
                      <a:endParaRPr lang="ko-KR" altLang="en-US" sz="1200"/>
                    </a:p>
                  </a:txBody>
                  <a:tcPr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교육명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charset="0"/>
                          <a:ea typeface="굴림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교육방법</a:t>
                      </a:r>
                      <a:endParaRPr kumimoji="1" lang="ko-KR" alt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/>
                        <a:t>(</a:t>
                      </a:r>
                      <a:r>
                        <a:rPr lang="ko-KR" altLang="en-US" sz="1200"/>
                        <a:t>강의</a:t>
                      </a:r>
                      <a:r>
                        <a:rPr lang="en-US" altLang="ko-KR" sz="1200"/>
                        <a:t>,</a:t>
                      </a:r>
                      <a:r>
                        <a:rPr lang="ko-KR" altLang="en-US" sz="1200"/>
                        <a:t>영상</a:t>
                      </a:r>
                      <a:r>
                        <a:rPr lang="en-US" altLang="ko-KR" sz="1200"/>
                        <a:t>, </a:t>
                      </a:r>
                      <a:r>
                        <a:rPr lang="ko-KR" altLang="en-US" sz="1200"/>
                        <a:t>실습</a:t>
                      </a:r>
                      <a:r>
                        <a:rPr lang="en-US" altLang="ko-KR" sz="1200"/>
                        <a:t>, </a:t>
                      </a:r>
                      <a:r>
                        <a:rPr lang="ko-KR" altLang="en-US" sz="1200"/>
                        <a:t>토의 등</a:t>
                      </a:r>
                      <a:r>
                        <a:rPr lang="en-US" altLang="ko-KR" sz="1200"/>
                        <a:t>)</a:t>
                      </a:r>
                      <a:endParaRPr lang="ko-KR" altLang="en-US" sz="1200"/>
                    </a:p>
                  </a:txBody>
                  <a:tcPr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교육목적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029152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기대효과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endParaRPr kumimoji="1" lang="ko-KR" altLang="en-US" sz="1200" b="0" i="0" u="none" strike="noStrike" kern="1200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467943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75E4DF1-F932-4A14-9092-2EB3D135B5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813667"/>
              </p:ext>
            </p:extLst>
          </p:nvPr>
        </p:nvGraphicFramePr>
        <p:xfrm>
          <a:off x="725616" y="2403944"/>
          <a:ext cx="7692768" cy="403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1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72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6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16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현대산스 Text" panose="020B0600000101010101" pitchFamily="50" charset="-127"/>
                          <a:ea typeface="현대산스 Text" panose="020B0600000101010101" pitchFamily="50" charset="-127"/>
                        </a:rPr>
                        <a:t>구분</a:t>
                      </a: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현대산스 Text" panose="020B0600000101010101" pitchFamily="50" charset="-127"/>
                          <a:ea typeface="현대산스 Text" panose="020B0600000101010101" pitchFamily="50" charset="-127"/>
                        </a:rPr>
                        <a:t>모듈명</a:t>
                      </a: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현대산스 Text" panose="020B0600000101010101" pitchFamily="50" charset="-127"/>
                          <a:ea typeface="현대산스 Text" panose="020B0600000101010101" pitchFamily="50" charset="-127"/>
                        </a:rPr>
                        <a:t>주요 내용</a:t>
                      </a: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현대산스 Text" panose="020B0600000101010101" pitchFamily="50" charset="-127"/>
                          <a:ea typeface="현대산스 Text" panose="020B0600000101010101" pitchFamily="50" charset="-127"/>
                        </a:rPr>
                        <a:t>방법</a:t>
                      </a: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현대산스 Text" panose="020B0600000101010101" pitchFamily="50" charset="-127"/>
                          <a:ea typeface="현대산스 Text" panose="020B0600000101010101" pitchFamily="50" charset="-127"/>
                        </a:rPr>
                        <a:t>시간</a:t>
                      </a: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9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서론</a:t>
                      </a:r>
                      <a:endParaRPr kumimoji="1" lang="en-US" altLang="ko-KR" sz="1100" b="1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</a:txBody>
                  <a:tcPr marL="78000" marR="78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50000"/>
                        </a:lnSpc>
                        <a:buFontTx/>
                        <a:buNone/>
                      </a:pPr>
                      <a:endParaRPr lang="en-US" altLang="ko-KR" sz="1100" kern="1200" baseline="0" dirty="0">
                        <a:solidFill>
                          <a:schemeClr val="tx1"/>
                        </a:solidFill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 </a:t>
                      </a:r>
                      <a:endParaRPr kumimoji="1" lang="en-US" altLang="ko-KR" sz="1100" b="0" i="0" u="none" strike="noStrike" kern="1200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  <a:p>
                      <a:pPr marL="85725" marR="0" lvl="0" indent="-85725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 </a:t>
                      </a:r>
                      <a:endParaRPr kumimoji="1" lang="en-US" altLang="ko-KR" sz="1100" b="0" i="0" u="none" strike="noStrike" kern="1200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  <a:p>
                      <a:pPr marL="85725" marR="0" lvl="0" indent="-85725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 </a:t>
                      </a:r>
                      <a:endParaRPr kumimoji="1" lang="en-US" altLang="ko-KR" sz="11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</a:txBody>
                  <a:tcPr marL="78000" marR="78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50000"/>
                        </a:lnSpc>
                      </a:pPr>
                      <a:endParaRPr lang="en-US" altLang="ko-KR" sz="1100" kern="1200" dirty="0">
                        <a:solidFill>
                          <a:schemeClr val="tx1"/>
                        </a:solidFill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50000"/>
                        </a:lnSpc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492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본론</a:t>
                      </a:r>
                      <a:endParaRPr kumimoji="1" lang="en-US" altLang="ko-KR" sz="1100" b="1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</a:txBody>
                  <a:tcPr marL="78000" marR="78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50000"/>
                        </a:lnSpc>
                        <a:buFontTx/>
                        <a:buNone/>
                      </a:pPr>
                      <a:endParaRPr lang="en-US" altLang="ko-KR" sz="1100" kern="1200" baseline="0">
                        <a:solidFill>
                          <a:schemeClr val="tx1"/>
                        </a:solidFill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 </a:t>
                      </a:r>
                      <a:endParaRPr kumimoji="1" lang="en-US" altLang="ko-KR" sz="1100" b="0" i="0" u="none" strike="noStrike" kern="1200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  <a:p>
                      <a:pPr marL="85725" marR="0" lvl="0" indent="-85725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 </a:t>
                      </a:r>
                    </a:p>
                    <a:p>
                      <a:pPr marL="85725" marR="0" lvl="0" indent="-85725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 </a:t>
                      </a:r>
                      <a:endParaRPr kumimoji="1" lang="en-US" altLang="ko-KR" sz="1100" b="0" i="0" u="none" strike="noStrike" kern="1200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</a:txBody>
                  <a:tcPr marL="78000" marR="78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1100">
                        <a:solidFill>
                          <a:schemeClr val="tx1"/>
                        </a:solidFill>
                        <a:latin typeface="현대산스 Text" panose="020B0600000101010101" pitchFamily="50" charset="-127"/>
                        <a:ea typeface="현대산스 Text" panose="020B0600000101010101" pitchFamily="50" charset="-127"/>
                      </a:endParaRP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solidFill>
                          <a:schemeClr val="tx1"/>
                        </a:solidFill>
                        <a:latin typeface="현대산스 Text" panose="020B0600000101010101" pitchFamily="50" charset="-127"/>
                        <a:ea typeface="현대산스 Text" panose="020B0600000101010101" pitchFamily="50" charset="-127"/>
                      </a:endParaRP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98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50000"/>
                        </a:lnSpc>
                        <a:buFontTx/>
                        <a:buNone/>
                      </a:pPr>
                      <a:endParaRPr lang="en-US" altLang="ko-KR" sz="1100" kern="1200" baseline="0" dirty="0">
                        <a:solidFill>
                          <a:schemeClr val="tx1"/>
                        </a:solidFill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 </a:t>
                      </a:r>
                      <a:endParaRPr kumimoji="1" lang="en-US" altLang="ko-KR" sz="1100" b="0" i="0" u="none" strike="noStrike" kern="1200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  <a:p>
                      <a:pPr marL="85725" marR="0" lvl="0" indent="-85725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 </a:t>
                      </a:r>
                    </a:p>
                    <a:p>
                      <a:pPr marL="85725" marR="0" lvl="0" indent="-85725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 </a:t>
                      </a:r>
                      <a:endParaRPr kumimoji="1" lang="en-US" altLang="ko-KR" sz="11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</a:txBody>
                  <a:tcPr marL="78000" marR="78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현대산스 Text" panose="020B0600000101010101" pitchFamily="50" charset="-127"/>
                        <a:ea typeface="현대산스 Text" panose="020B0600000101010101" pitchFamily="50" charset="-127"/>
                      </a:endParaRP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solidFill>
                          <a:schemeClr val="tx1"/>
                        </a:solidFill>
                        <a:latin typeface="현대산스 Text" panose="020B0600000101010101" pitchFamily="50" charset="-127"/>
                        <a:ea typeface="현대산스 Text" panose="020B0600000101010101" pitchFamily="50" charset="-127"/>
                      </a:endParaRP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79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결론</a:t>
                      </a:r>
                      <a:endParaRPr kumimoji="1" lang="en-US" altLang="ko-KR" sz="1100" b="1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</a:txBody>
                  <a:tcPr marL="78000" marR="78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en-US" altLang="ko-KR" sz="1100" baseline="0" dirty="0">
                        <a:solidFill>
                          <a:schemeClr val="tx1"/>
                        </a:solidFill>
                        <a:latin typeface="현대산스 Text" panose="020B0600000101010101" pitchFamily="50" charset="-127"/>
                        <a:ea typeface="현대산스 Text" panose="020B0600000101010101" pitchFamily="50" charset="-127"/>
                      </a:endParaRP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 </a:t>
                      </a:r>
                      <a:endParaRPr kumimoji="1" lang="en-US" altLang="ko-KR" sz="1100" b="0" i="0" u="none" strike="noStrike" kern="1200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  <a:p>
                      <a:pPr marL="85725" marR="0" lvl="0" indent="-85725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 </a:t>
                      </a:r>
                      <a:endParaRPr kumimoji="1" lang="en-US" altLang="ko-KR" sz="1100" b="0" i="0" u="none" strike="noStrike" kern="1200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현대산스 Text" panose="020B0600000101010101" pitchFamily="50" charset="-127"/>
                        <a:ea typeface="현대산스 Text" panose="020B0600000101010101" pitchFamily="50" charset="-127"/>
                        <a:cs typeface="+mn-cs"/>
                      </a:endParaRPr>
                    </a:p>
                    <a:p>
                      <a:pPr marL="85725" marR="0" lvl="0" indent="-85725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현대산스 Text" panose="020B0600000101010101" pitchFamily="50" charset="-127"/>
                          <a:ea typeface="현대산스 Text" panose="020B0600000101010101" pitchFamily="50" charset="-127"/>
                          <a:cs typeface="+mn-cs"/>
                        </a:rPr>
                        <a:t> </a:t>
                      </a:r>
                    </a:p>
                  </a:txBody>
                  <a:tcPr marL="78000" marR="78000" marT="72000" marB="72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현대산스 Text" panose="020B0600000101010101" pitchFamily="50" charset="-127"/>
                        <a:ea typeface="현대산스 Text" panose="020B0600000101010101" pitchFamily="50" charset="-127"/>
                      </a:endParaRP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1100">
                        <a:solidFill>
                          <a:schemeClr val="tx1"/>
                        </a:solidFill>
                        <a:latin typeface="현대산스 Text" panose="020B0600000101010101" pitchFamily="50" charset="-127"/>
                        <a:ea typeface="현대산스 Text" panose="020B0600000101010101" pitchFamily="50" charset="-127"/>
                      </a:endParaRPr>
                    </a:p>
                  </a:txBody>
                  <a:tcPr marL="84412" marR="84412" marT="36000" marB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481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</TotalTime>
  <Words>156</Words>
  <Application>Microsoft Office PowerPoint</Application>
  <PresentationFormat>화면 슬라이드 쇼(4:3)</PresentationFormat>
  <Paragraphs>75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HY헤드라인M</vt:lpstr>
      <vt:lpstr>맑은 고딕</vt:lpstr>
      <vt:lpstr>현대산스 Text</vt:lpstr>
      <vt:lpstr>Arial</vt:lpstr>
      <vt:lpstr>Calibri</vt:lpstr>
      <vt:lpstr>Calibri Light</vt:lpstr>
      <vt:lpstr>Wingdings</vt:lpstr>
      <vt:lpstr>Office 테마</vt:lpstr>
      <vt:lpstr>PowerPoint 프레젠테이션</vt:lpstr>
      <vt:lpstr>프로필</vt:lpstr>
      <vt:lpstr>프로필</vt:lpstr>
      <vt:lpstr>시범강의 레슨플렌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ChangHwan Lee</dc:creator>
  <cp:lastModifiedBy>ChangHwan Lee</cp:lastModifiedBy>
  <cp:revision>11</cp:revision>
  <cp:lastPrinted>2020-03-04T05:43:57Z</cp:lastPrinted>
  <dcterms:created xsi:type="dcterms:W3CDTF">2020-03-04T04:29:01Z</dcterms:created>
  <dcterms:modified xsi:type="dcterms:W3CDTF">2020-03-04T07:39:33Z</dcterms:modified>
</cp:coreProperties>
</file>